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5" r:id="rId4"/>
    <p:sldId id="296" r:id="rId5"/>
    <p:sldId id="292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76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485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47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1178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994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264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17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73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16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3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93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44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916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00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17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11BB5-226E-4269-9219-261C41C45FD5}" type="datetimeFigureOut">
              <a:rPr lang="de-DE" smtClean="0"/>
              <a:t>21.09.2020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89155F-6DAC-442F-B7FD-F2B23208B8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11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25236" y="1822642"/>
            <a:ext cx="8405785" cy="1646302"/>
          </a:xfrm>
        </p:spPr>
        <p:txBody>
          <a:bodyPr/>
          <a:lstStyle/>
          <a:p>
            <a:pPr algn="ctr"/>
            <a:r>
              <a:rPr lang="de-DE" dirty="0"/>
              <a:t>Das JUMP!-Projekt der BSG Stadt Köln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30" y="4420757"/>
            <a:ext cx="3420141" cy="123203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5" y="3869716"/>
            <a:ext cx="3015881" cy="200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Hintergrund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1696" y="1662545"/>
            <a:ext cx="7662559" cy="34913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Gemeinsames Projekt mit der Stadt Köln</a:t>
            </a:r>
          </a:p>
          <a:p>
            <a:pPr>
              <a:lnSpc>
                <a:spcPct val="150000"/>
              </a:lnSpc>
            </a:pPr>
            <a:r>
              <a:rPr lang="de-DE" dirty="0"/>
              <a:t>Beitragsfreie BSG-Mitgliedschaft für Auszubildende</a:t>
            </a:r>
          </a:p>
          <a:p>
            <a:pPr>
              <a:lnSpc>
                <a:spcPct val="150000"/>
              </a:lnSpc>
            </a:pPr>
            <a:r>
              <a:rPr lang="de-DE" dirty="0"/>
              <a:t>Alle sportlichen Angebote der BSG kostenlos nutzbar</a:t>
            </a:r>
          </a:p>
          <a:p>
            <a:pPr>
              <a:lnSpc>
                <a:spcPct val="150000"/>
              </a:lnSpc>
            </a:pPr>
            <a:r>
              <a:rPr lang="de-DE" dirty="0"/>
              <a:t>Exklusive JUMP!-Sportgruppen &amp; Events</a:t>
            </a:r>
          </a:p>
          <a:p>
            <a:pPr>
              <a:lnSpc>
                <a:spcPct val="150000"/>
              </a:lnSpc>
            </a:pPr>
            <a:r>
              <a:rPr lang="de-DE" dirty="0"/>
              <a:t>Ziel: Junge Menschen für sportliche Aktivitäten begeistern 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6" y="5595180"/>
            <a:ext cx="1435752" cy="9555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58" y="5794613"/>
            <a:ext cx="1950609" cy="7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6429" y="1553903"/>
            <a:ext cx="7662559" cy="359294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r>
              <a:rPr lang="de-DE" sz="2900" dirty="0"/>
              <a:t>Exklusive Sportgruppen</a:t>
            </a:r>
          </a:p>
          <a:p>
            <a:pPr lvl="1">
              <a:lnSpc>
                <a:spcPct val="150000"/>
              </a:lnSpc>
            </a:pPr>
            <a:r>
              <a:rPr lang="de-DE" sz="2500" dirty="0" err="1"/>
              <a:t>Jumping</a:t>
            </a:r>
            <a:r>
              <a:rPr lang="de-DE" sz="2500" dirty="0"/>
              <a:t> Fitness</a:t>
            </a:r>
          </a:p>
          <a:p>
            <a:pPr lvl="1">
              <a:lnSpc>
                <a:spcPct val="150000"/>
              </a:lnSpc>
            </a:pPr>
            <a:r>
              <a:rPr lang="de-DE" sz="2500" dirty="0" err="1"/>
              <a:t>Float</a:t>
            </a:r>
            <a:r>
              <a:rPr lang="de-DE" sz="2500" dirty="0"/>
              <a:t> Fit </a:t>
            </a:r>
          </a:p>
          <a:p>
            <a:pPr lvl="1">
              <a:lnSpc>
                <a:spcPct val="150000"/>
              </a:lnSpc>
            </a:pPr>
            <a:r>
              <a:rPr lang="de-DE" sz="2500" dirty="0"/>
              <a:t>Hochintensives Intervalltraining</a:t>
            </a:r>
          </a:p>
          <a:p>
            <a:pPr lvl="1">
              <a:lnSpc>
                <a:spcPct val="150000"/>
              </a:lnSpc>
            </a:pPr>
            <a:r>
              <a:rPr lang="de-DE" sz="2500" dirty="0"/>
              <a:t>Yoga</a:t>
            </a:r>
          </a:p>
          <a:p>
            <a:pPr>
              <a:lnSpc>
                <a:spcPct val="150000"/>
              </a:lnSpc>
            </a:pPr>
            <a:r>
              <a:rPr lang="de-DE" sz="2900" dirty="0"/>
              <a:t>Exklusive Events</a:t>
            </a:r>
          </a:p>
          <a:p>
            <a:pPr lvl="1">
              <a:lnSpc>
                <a:spcPct val="150000"/>
              </a:lnSpc>
            </a:pPr>
            <a:r>
              <a:rPr lang="de-DE" sz="2500" dirty="0" err="1"/>
              <a:t>Eisparty</a:t>
            </a:r>
            <a:r>
              <a:rPr lang="de-DE" sz="2500" dirty="0"/>
              <a:t> im Kölner </a:t>
            </a:r>
            <a:r>
              <a:rPr lang="de-DE" sz="2500" dirty="0" err="1"/>
              <a:t>Lentpark</a:t>
            </a:r>
            <a:endParaRPr lang="de-DE" sz="2500" dirty="0"/>
          </a:p>
          <a:p>
            <a:pPr>
              <a:lnSpc>
                <a:spcPct val="150000"/>
              </a:lnSpc>
            </a:pPr>
            <a:r>
              <a:rPr lang="de-DE" sz="2900" dirty="0"/>
              <a:t>Spartenangebote der BSG</a:t>
            </a:r>
          </a:p>
          <a:p>
            <a:pPr lvl="1">
              <a:lnSpc>
                <a:spcPct val="150000"/>
              </a:lnSpc>
            </a:pPr>
            <a:r>
              <a:rPr lang="de-DE" sz="2500" dirty="0"/>
              <a:t>„Klassische Sportarten“ wie Basketball, Fußball, Schwimmen oder Tischtennis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6" y="5595180"/>
            <a:ext cx="1435752" cy="9555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58" y="5794613"/>
            <a:ext cx="1950609" cy="7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3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1696" y="1662545"/>
            <a:ext cx="7662559" cy="35929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300" dirty="0"/>
              <a:t>200 JUMP!-Mitglieder</a:t>
            </a:r>
          </a:p>
          <a:p>
            <a:pPr>
              <a:lnSpc>
                <a:spcPct val="150000"/>
              </a:lnSpc>
            </a:pPr>
            <a:r>
              <a:rPr lang="de-DE" sz="2300" dirty="0"/>
              <a:t>Deutschlandweit einzigartig</a:t>
            </a:r>
          </a:p>
          <a:p>
            <a:pPr>
              <a:lnSpc>
                <a:spcPct val="150000"/>
              </a:lnSpc>
            </a:pPr>
            <a:r>
              <a:rPr lang="de-DE" sz="2300" dirty="0"/>
              <a:t>Trotz Corona-Pandemie zahlreiche Neuanmeldungen</a:t>
            </a:r>
          </a:p>
          <a:p>
            <a:pPr>
              <a:lnSpc>
                <a:spcPct val="150000"/>
              </a:lnSpc>
            </a:pPr>
            <a:r>
              <a:rPr lang="de-DE" sz="2300" dirty="0"/>
              <a:t>Erfolgreiche Zusammenarbeit mit der Stadt Köln</a:t>
            </a:r>
          </a:p>
          <a:p>
            <a:pPr>
              <a:lnSpc>
                <a:spcPct val="150000"/>
              </a:lnSpc>
            </a:pPr>
            <a:r>
              <a:rPr lang="de-DE" sz="2300" dirty="0"/>
              <a:t>Jurypreis beim </a:t>
            </a:r>
            <a:r>
              <a:rPr lang="de-DE" sz="2300" dirty="0" err="1"/>
              <a:t>Sparda</a:t>
            </a:r>
            <a:r>
              <a:rPr lang="de-DE" sz="2300" dirty="0"/>
              <a:t> Leuchtfeuer 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6" y="5595180"/>
            <a:ext cx="1435752" cy="9555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58" y="5794613"/>
            <a:ext cx="1950609" cy="7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6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6" y="5595180"/>
            <a:ext cx="1435752" cy="9555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58" y="5794613"/>
            <a:ext cx="1950609" cy="702669"/>
          </a:xfrm>
          <a:prstGeom prst="rect">
            <a:avLst/>
          </a:prstGeom>
        </p:spPr>
      </p:pic>
      <p:pic>
        <p:nvPicPr>
          <p:cNvPr id="6" name="jump_video">
            <a:hlinkClick r:id="" action="ppaction://media"/>
            <a:extLst>
              <a:ext uri="{FF2B5EF4-FFF2-40B4-BE49-F238E27FC236}">
                <a16:creationId xmlns:a16="http://schemas.microsoft.com/office/drawing/2014/main" id="{89CBBAD9-F602-439F-B328-C3AE4498D1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1938" y="2160588"/>
            <a:ext cx="6889750" cy="3881437"/>
          </a:xfrm>
        </p:spPr>
      </p:pic>
    </p:spTree>
    <p:extLst>
      <p:ext uri="{BB962C8B-B14F-4D97-AF65-F5344CB8AC3E}">
        <p14:creationId xmlns:p14="http://schemas.microsoft.com/office/powerpoint/2010/main" val="348232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Benutzerdefiniert 4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EA0000"/>
      </a:accent1>
      <a:accent2>
        <a:srgbClr val="BF0000"/>
      </a:accent2>
      <a:accent3>
        <a:srgbClr val="FF0000"/>
      </a:accent3>
      <a:accent4>
        <a:srgbClr val="E76618"/>
      </a:accent4>
      <a:accent5>
        <a:srgbClr val="C42F1A"/>
      </a:accent5>
      <a:accent6>
        <a:srgbClr val="FF0000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93</Words>
  <Application>Microsoft Office PowerPoint</Application>
  <PresentationFormat>Breitbild</PresentationFormat>
  <Paragraphs>24</Paragraphs>
  <Slides>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Facette</vt:lpstr>
      <vt:lpstr>Das JUMP!-Projekt der BSG Stadt Köln </vt:lpstr>
      <vt:lpstr>Hintergrund</vt:lpstr>
      <vt:lpstr>Inhalte</vt:lpstr>
      <vt:lpstr>Fakten</vt:lpstr>
      <vt:lpstr>Impressionen</vt:lpstr>
    </vt:vector>
  </TitlesOfParts>
  <Company>Stadt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JUMP!-Projekt</dc:title>
  <dc:creator>fischermat</dc:creator>
  <cp:lastModifiedBy>Marc Steßgen</cp:lastModifiedBy>
  <cp:revision>83</cp:revision>
  <dcterms:created xsi:type="dcterms:W3CDTF">2019-08-29T07:10:05Z</dcterms:created>
  <dcterms:modified xsi:type="dcterms:W3CDTF">2020-09-21T10:07:52Z</dcterms:modified>
</cp:coreProperties>
</file>